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1"/>
  </p:notesMasterIdLst>
  <p:sldIdLst>
    <p:sldId id="277" r:id="rId4"/>
    <p:sldId id="257" r:id="rId5"/>
    <p:sldId id="278" r:id="rId6"/>
    <p:sldId id="279" r:id="rId7"/>
    <p:sldId id="280" r:id="rId8"/>
    <p:sldId id="258" r:id="rId9"/>
    <p:sldId id="263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Georgia" panose="02040502050405020303" pitchFamily="18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9FBFD0-0713-4D0E-91CE-670FF572C53B}" v="5" dt="2021-10-27T01:15:34.9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3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0.fntdata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ronika Kolesnikova" userId="738a10999022e88f" providerId="LiveId" clId="{B09FBFD0-0713-4D0E-91CE-670FF572C53B}"/>
    <pc:docChg chg="custSel addSld delSld modSld sldOrd addMainMaster delMainMaster">
      <pc:chgData name="Veronika Kolesnikova" userId="738a10999022e88f" providerId="LiveId" clId="{B09FBFD0-0713-4D0E-91CE-670FF572C53B}" dt="2021-10-27T01:16:18.700" v="43" actId="2696"/>
      <pc:docMkLst>
        <pc:docMk/>
      </pc:docMkLst>
      <pc:sldChg chg="addSp delSp modSp mod ord setBg">
        <pc:chgData name="Veronika Kolesnikova" userId="738a10999022e88f" providerId="LiveId" clId="{B09FBFD0-0713-4D0E-91CE-670FF572C53B}" dt="2021-10-27T01:15:41.062" v="42" actId="26606"/>
        <pc:sldMkLst>
          <pc:docMk/>
          <pc:sldMk cId="3351983227" sldId="258"/>
        </pc:sldMkLst>
        <pc:spChg chg="add del mod">
          <ac:chgData name="Veronika Kolesnikova" userId="738a10999022e88f" providerId="LiveId" clId="{B09FBFD0-0713-4D0E-91CE-670FF572C53B}" dt="2021-10-27T01:14:48.230" v="37" actId="478"/>
          <ac:spMkLst>
            <pc:docMk/>
            <pc:sldMk cId="3351983227" sldId="258"/>
            <ac:spMk id="3" creationId="{B644DE9B-3743-4CC1-AA1E-310C05FD92B2}"/>
          </ac:spMkLst>
        </pc:spChg>
        <pc:spChg chg="mod">
          <ac:chgData name="Veronika Kolesnikova" userId="738a10999022e88f" providerId="LiveId" clId="{B09FBFD0-0713-4D0E-91CE-670FF572C53B}" dt="2021-10-27T01:15:41.062" v="42" actId="26606"/>
          <ac:spMkLst>
            <pc:docMk/>
            <pc:sldMk cId="3351983227" sldId="258"/>
            <ac:spMk id="4" creationId="{CADD991E-767D-FE4B-82AD-96DD0E4D1BDA}"/>
          </ac:spMkLst>
        </pc:spChg>
        <pc:spChg chg="del">
          <ac:chgData name="Veronika Kolesnikova" userId="738a10999022e88f" providerId="LiveId" clId="{B09FBFD0-0713-4D0E-91CE-670FF572C53B}" dt="2021-10-27T01:14:43.300" v="36" actId="478"/>
          <ac:spMkLst>
            <pc:docMk/>
            <pc:sldMk cId="3351983227" sldId="258"/>
            <ac:spMk id="5" creationId="{187A8007-73D4-B541-917C-A5A47C426617}"/>
          </ac:spMkLst>
        </pc:spChg>
        <pc:spChg chg="add">
          <ac:chgData name="Veronika Kolesnikova" userId="738a10999022e88f" providerId="LiveId" clId="{B09FBFD0-0713-4D0E-91CE-670FF572C53B}" dt="2021-10-27T01:15:41.062" v="42" actId="26606"/>
          <ac:spMkLst>
            <pc:docMk/>
            <pc:sldMk cId="3351983227" sldId="258"/>
            <ac:spMk id="11" creationId="{3E443FD7-A66B-4AA0-872D-B088B9BC5F17}"/>
          </ac:spMkLst>
        </pc:spChg>
        <pc:spChg chg="add">
          <ac:chgData name="Veronika Kolesnikova" userId="738a10999022e88f" providerId="LiveId" clId="{B09FBFD0-0713-4D0E-91CE-670FF572C53B}" dt="2021-10-27T01:15:41.062" v="42" actId="26606"/>
          <ac:spMkLst>
            <pc:docMk/>
            <pc:sldMk cId="3351983227" sldId="258"/>
            <ac:spMk id="13" creationId="{C04BE0EF-3561-49B4-9A29-F283168A91C7}"/>
          </ac:spMkLst>
        </pc:spChg>
        <pc:picChg chg="add mod">
          <ac:chgData name="Veronika Kolesnikova" userId="738a10999022e88f" providerId="LiveId" clId="{B09FBFD0-0713-4D0E-91CE-670FF572C53B}" dt="2021-10-27T01:15:41.062" v="42" actId="26606"/>
          <ac:picMkLst>
            <pc:docMk/>
            <pc:sldMk cId="3351983227" sldId="258"/>
            <ac:picMk id="6" creationId="{00D2932D-5A37-43EC-952A-C12184A3F1C8}"/>
          </ac:picMkLst>
        </pc:picChg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1561872712" sldId="259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1108877457" sldId="260"/>
        </pc:sldMkLst>
      </pc:sldChg>
      <pc:sldChg chg="modSp del mod">
        <pc:chgData name="Veronika Kolesnikova" userId="738a10999022e88f" providerId="LiveId" clId="{B09FBFD0-0713-4D0E-91CE-670FF572C53B}" dt="2021-10-27T01:16:18.700" v="43" actId="2696"/>
        <pc:sldMkLst>
          <pc:docMk/>
          <pc:sldMk cId="2668488753" sldId="261"/>
        </pc:sldMkLst>
        <pc:spChg chg="mod">
          <ac:chgData name="Veronika Kolesnikova" userId="738a10999022e88f" providerId="LiveId" clId="{B09FBFD0-0713-4D0E-91CE-670FF572C53B}" dt="2021-10-27T00:57:50.218" v="14" actId="20577"/>
          <ac:spMkLst>
            <pc:docMk/>
            <pc:sldMk cId="2668488753" sldId="261"/>
            <ac:spMk id="3" creationId="{A0474112-9F16-0A45-AE51-B06BF7E50113}"/>
          </ac:spMkLst>
        </pc:spChg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4113657981" sldId="262"/>
        </pc:sldMkLst>
      </pc:sldChg>
      <pc:sldChg chg="delSp mod ord">
        <pc:chgData name="Veronika Kolesnikova" userId="738a10999022e88f" providerId="LiveId" clId="{B09FBFD0-0713-4D0E-91CE-670FF572C53B}" dt="2021-10-27T01:15:06.066" v="40" actId="478"/>
        <pc:sldMkLst>
          <pc:docMk/>
          <pc:sldMk cId="1138217056" sldId="263"/>
        </pc:sldMkLst>
        <pc:spChg chg="del">
          <ac:chgData name="Veronika Kolesnikova" userId="738a10999022e88f" providerId="LiveId" clId="{B09FBFD0-0713-4D0E-91CE-670FF572C53B}" dt="2021-10-27T01:15:06.066" v="40" actId="478"/>
          <ac:spMkLst>
            <pc:docMk/>
            <pc:sldMk cId="1138217056" sldId="263"/>
            <ac:spMk id="3" creationId="{163FC28D-518A-BF48-8B64-C8BF638EE003}"/>
          </ac:spMkLst>
        </pc:spChg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1281430713" sldId="264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2700942184" sldId="265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714984656" sldId="266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2762594509" sldId="267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1716267179" sldId="268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767973781" sldId="269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1795166905" sldId="270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1552505949" sldId="271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3387637562" sldId="272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2402201920" sldId="273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2191142605" sldId="275"/>
        </pc:sldMkLst>
      </pc:sldChg>
      <pc:sldChg chg="del">
        <pc:chgData name="Veronika Kolesnikova" userId="738a10999022e88f" providerId="LiveId" clId="{B09FBFD0-0713-4D0E-91CE-670FF572C53B}" dt="2021-10-27T01:16:18.700" v="43" actId="2696"/>
        <pc:sldMkLst>
          <pc:docMk/>
          <pc:sldMk cId="650461553" sldId="276"/>
        </pc:sldMkLst>
      </pc:sldChg>
      <pc:sldChg chg="add del">
        <pc:chgData name="Veronika Kolesnikova" userId="738a10999022e88f" providerId="LiveId" clId="{B09FBFD0-0713-4D0E-91CE-670FF572C53B}" dt="2021-10-27T00:55:18.296" v="2" actId="47"/>
        <pc:sldMkLst>
          <pc:docMk/>
          <pc:sldMk cId="3676734005" sldId="278"/>
        </pc:sldMkLst>
      </pc:sldChg>
      <pc:sldChg chg="modSp add mod ord modTransition setBg chgLayout">
        <pc:chgData name="Veronika Kolesnikova" userId="738a10999022e88f" providerId="LiveId" clId="{B09FBFD0-0713-4D0E-91CE-670FF572C53B}" dt="2021-10-27T00:59:13.144" v="23" actId="6549"/>
        <pc:sldMkLst>
          <pc:docMk/>
          <pc:sldMk cId="3918716877" sldId="278"/>
        </pc:sldMkLst>
        <pc:spChg chg="mod ord">
          <ac:chgData name="Veronika Kolesnikova" userId="738a10999022e88f" providerId="LiveId" clId="{B09FBFD0-0713-4D0E-91CE-670FF572C53B}" dt="2021-10-27T00:58:50.381" v="18" actId="207"/>
          <ac:spMkLst>
            <pc:docMk/>
            <pc:sldMk cId="3918716877" sldId="278"/>
            <ac:spMk id="2" creationId="{00000000-0000-0000-0000-000000000000}"/>
          </ac:spMkLst>
        </pc:spChg>
        <pc:spChg chg="mod ord">
          <ac:chgData name="Veronika Kolesnikova" userId="738a10999022e88f" providerId="LiveId" clId="{B09FBFD0-0713-4D0E-91CE-670FF572C53B}" dt="2021-10-27T00:59:13.144" v="23" actId="6549"/>
          <ac:spMkLst>
            <pc:docMk/>
            <pc:sldMk cId="3918716877" sldId="278"/>
            <ac:spMk id="3" creationId="{00000000-0000-0000-0000-000000000000}"/>
          </ac:spMkLst>
        </pc:spChg>
      </pc:sldChg>
      <pc:sldChg chg="modSp add mod modTransition">
        <pc:chgData name="Veronika Kolesnikova" userId="738a10999022e88f" providerId="LiveId" clId="{B09FBFD0-0713-4D0E-91CE-670FF572C53B}" dt="2021-10-27T01:13:59.589" v="30" actId="1076"/>
        <pc:sldMkLst>
          <pc:docMk/>
          <pc:sldMk cId="3981251679" sldId="279"/>
        </pc:sldMkLst>
        <pc:spChg chg="mod">
          <ac:chgData name="Veronika Kolesnikova" userId="738a10999022e88f" providerId="LiveId" clId="{B09FBFD0-0713-4D0E-91CE-670FF572C53B}" dt="2021-10-27T01:13:59.589" v="30" actId="1076"/>
          <ac:spMkLst>
            <pc:docMk/>
            <pc:sldMk cId="3981251679" sldId="279"/>
            <ac:spMk id="2" creationId="{27F14CD2-DC70-4596-B056-CBE15723D175}"/>
          </ac:spMkLst>
        </pc:spChg>
        <pc:spChg chg="mod">
          <ac:chgData name="Veronika Kolesnikova" userId="738a10999022e88f" providerId="LiveId" clId="{B09FBFD0-0713-4D0E-91CE-670FF572C53B}" dt="2021-10-27T01:13:56.982" v="29" actId="207"/>
          <ac:spMkLst>
            <pc:docMk/>
            <pc:sldMk cId="3981251679" sldId="279"/>
            <ac:spMk id="4" creationId="{B37A2AD5-1D41-46AA-85C7-C6274EFF4B8C}"/>
          </ac:spMkLst>
        </pc:spChg>
      </pc:sldChg>
      <pc:sldChg chg="addSp modSp add mod modTransition setBg">
        <pc:chgData name="Veronika Kolesnikova" userId="738a10999022e88f" providerId="LiveId" clId="{B09FBFD0-0713-4D0E-91CE-670FF572C53B}" dt="2021-10-27T01:14:26.590" v="33" actId="207"/>
        <pc:sldMkLst>
          <pc:docMk/>
          <pc:sldMk cId="417492714" sldId="280"/>
        </pc:sldMkLst>
        <pc:spChg chg="mod">
          <ac:chgData name="Veronika Kolesnikova" userId="738a10999022e88f" providerId="LiveId" clId="{B09FBFD0-0713-4D0E-91CE-670FF572C53B}" dt="2021-10-27T01:14:16.695" v="32" actId="26606"/>
          <ac:spMkLst>
            <pc:docMk/>
            <pc:sldMk cId="417492714" sldId="280"/>
            <ac:spMk id="3" creationId="{00000000-0000-0000-0000-000000000000}"/>
          </ac:spMkLst>
        </pc:spChg>
        <pc:spChg chg="add">
          <ac:chgData name="Veronika Kolesnikova" userId="738a10999022e88f" providerId="LiveId" clId="{B09FBFD0-0713-4D0E-91CE-670FF572C53B}" dt="2021-10-27T01:14:16.695" v="32" actId="26606"/>
          <ac:spMkLst>
            <pc:docMk/>
            <pc:sldMk cId="417492714" sldId="280"/>
            <ac:spMk id="14" creationId="{DCC231C8-C761-4B31-9B1C-C6D19248C6B3}"/>
          </ac:spMkLst>
        </pc:spChg>
        <pc:graphicFrameChg chg="mod modGraphic">
          <ac:chgData name="Veronika Kolesnikova" userId="738a10999022e88f" providerId="LiveId" clId="{B09FBFD0-0713-4D0E-91CE-670FF572C53B}" dt="2021-10-27T01:14:26.590" v="33" actId="207"/>
          <ac:graphicFrameMkLst>
            <pc:docMk/>
            <pc:sldMk cId="417492714" sldId="280"/>
            <ac:graphicFrameMk id="9" creationId="{62255F3A-221F-4D5D-BEFF-7860E5A453F0}"/>
          </ac:graphicFrameMkLst>
        </pc:graphicFrameChg>
      </pc:sldChg>
      <pc:sldMasterChg chg="add del addSldLayout delSldLayout">
        <pc:chgData name="Veronika Kolesnikova" userId="738a10999022e88f" providerId="LiveId" clId="{B09FBFD0-0713-4D0E-91CE-670FF572C53B}" dt="2021-10-27T01:09:48.319" v="24" actId="27028"/>
        <pc:sldMasterMkLst>
          <pc:docMk/>
          <pc:sldMasterMk cId="0" sldId="2147483648"/>
        </pc:sldMasterMkLst>
        <pc:sldLayoutChg chg="add del">
          <pc:chgData name="Veronika Kolesnikova" userId="738a10999022e88f" providerId="LiveId" clId="{B09FBFD0-0713-4D0E-91CE-670FF572C53B}" dt="2021-10-27T00:55:18.296" v="2" actId="47"/>
          <pc:sldLayoutMkLst>
            <pc:docMk/>
            <pc:sldMasterMk cId="0" sldId="2147483648"/>
            <pc:sldLayoutMk cId="0" sldId="2147483649"/>
          </pc:sldLayoutMkLst>
        </pc:sldLayoutChg>
        <pc:sldLayoutChg chg="add">
          <pc:chgData name="Veronika Kolesnikova" userId="738a10999022e88f" providerId="LiveId" clId="{B09FBFD0-0713-4D0E-91CE-670FF572C53B}" dt="2021-10-27T01:09:48.319" v="24" actId="27028"/>
          <pc:sldLayoutMkLst>
            <pc:docMk/>
            <pc:sldMasterMk cId="0" sldId="2147483648"/>
            <pc:sldLayoutMk cId="0" sldId="2147483650"/>
          </pc:sldLayoutMkLst>
        </pc:sldLayoutChg>
      </pc:sldMasterChg>
      <pc:sldMasterChg chg="add addSldLayout">
        <pc:chgData name="Veronika Kolesnikova" userId="738a10999022e88f" providerId="LiveId" clId="{B09FBFD0-0713-4D0E-91CE-670FF572C53B}" dt="2021-10-27T01:09:56.014" v="26" actId="27028"/>
        <pc:sldMasterMkLst>
          <pc:docMk/>
          <pc:sldMasterMk cId="1001447111" sldId="2147483942"/>
        </pc:sldMasterMkLst>
        <pc:sldLayoutChg chg="add">
          <pc:chgData name="Veronika Kolesnikova" userId="738a10999022e88f" providerId="LiveId" clId="{B09FBFD0-0713-4D0E-91CE-670FF572C53B}" dt="2021-10-27T01:09:56.014" v="26" actId="27028"/>
          <pc:sldLayoutMkLst>
            <pc:docMk/>
            <pc:sldMasterMk cId="1001447111" sldId="2147483942"/>
            <pc:sldLayoutMk cId="1152199159" sldId="2147483944"/>
          </pc:sldLayoutMkLst>
        </pc:sldLayoutChg>
      </pc:sldMasterChg>
      <pc:sldMasterChg chg="add addSldLayout">
        <pc:chgData name="Veronika Kolesnikova" userId="738a10999022e88f" providerId="LiveId" clId="{B09FBFD0-0713-4D0E-91CE-670FF572C53B}" dt="2021-10-27T00:55:26.982" v="3" actId="27028"/>
        <pc:sldMasterMkLst>
          <pc:docMk/>
          <pc:sldMasterMk cId="3621291196" sldId="2147484020"/>
        </pc:sldMasterMkLst>
        <pc:sldLayoutChg chg="add">
          <pc:chgData name="Veronika Kolesnikova" userId="738a10999022e88f" providerId="LiveId" clId="{B09FBFD0-0713-4D0E-91CE-670FF572C53B}" dt="2021-10-27T00:55:26.982" v="3" actId="27028"/>
          <pc:sldLayoutMkLst>
            <pc:docMk/>
            <pc:sldMasterMk cId="3621291196" sldId="2147484020"/>
            <pc:sldLayoutMk cId="551941959" sldId="2147484022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88EE6B2-8F54-4CC9-9376-30B0E5250675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8C73F39-DA05-460E-83DD-D897EBADAE94}">
      <dgm:prSet/>
      <dgm:spPr/>
      <dgm:t>
        <a:bodyPr/>
        <a:lstStyle/>
        <a:p>
          <a:r>
            <a:rPr lang="en-US">
              <a:solidFill>
                <a:schemeClr val="tx2"/>
              </a:solidFill>
            </a:rPr>
            <a:t>AutoML covers the complete pipeline from the raw dataset to the deployable machine learning model</a:t>
          </a:r>
        </a:p>
      </dgm:t>
    </dgm:pt>
    <dgm:pt modelId="{66AEA0CA-5B22-4CF2-AC51-C309FB4EF382}" type="parTrans" cxnId="{3279BF9E-C7A8-4821-AB03-6EE6760168A0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D4CA657F-A6BD-48F3-941D-FC4C433FF65D}" type="sibTrans" cxnId="{3279BF9E-C7A8-4821-AB03-6EE6760168A0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515596E8-6AED-4DC6-8145-AE669FFF1398}">
      <dgm:prSet/>
      <dgm:spPr/>
      <dgm:t>
        <a:bodyPr/>
        <a:lstStyle/>
        <a:p>
          <a:r>
            <a:rPr lang="en-US">
              <a:solidFill>
                <a:schemeClr val="tx2"/>
              </a:solidFill>
            </a:rPr>
            <a:t>Model Builder uses AutoML </a:t>
          </a:r>
        </a:p>
      </dgm:t>
    </dgm:pt>
    <dgm:pt modelId="{769B2E3B-A8A6-4379-8CB7-BB57EA0818A1}" type="parTrans" cxnId="{69F5D46F-50DA-4D4F-8F79-4D1EA5FC1F0E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DDAB39E8-A47D-4B6B-8C6D-27DBBF9895D2}" type="sibTrans" cxnId="{69F5D46F-50DA-4D4F-8F79-4D1EA5FC1F0E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64D049E8-B011-48D4-905F-A4FC61D88A67}">
      <dgm:prSet/>
      <dgm:spPr/>
      <dgm:t>
        <a:bodyPr/>
        <a:lstStyle/>
        <a:p>
          <a:r>
            <a:rPr lang="en-US">
              <a:solidFill>
                <a:schemeClr val="tx2"/>
              </a:solidFill>
            </a:rPr>
            <a:t>UI in Visual Studio and CLI</a:t>
          </a:r>
        </a:p>
      </dgm:t>
    </dgm:pt>
    <dgm:pt modelId="{3C196932-33BE-4315-B9E3-98889AF4127A}" type="parTrans" cxnId="{7628F216-2EF3-440D-8CB1-4565FF6D9A18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773F05F0-D6E9-431D-92FE-9092F5B002DB}" type="sibTrans" cxnId="{7628F216-2EF3-440D-8CB1-4565FF6D9A18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EEF33AA5-9554-4B8C-8DB4-98689BD756D0}">
      <dgm:prSet/>
      <dgm:spPr/>
      <dgm:t>
        <a:bodyPr/>
        <a:lstStyle/>
        <a:p>
          <a:r>
            <a:rPr lang="en-US">
              <a:solidFill>
                <a:schemeClr val="tx2"/>
              </a:solidFill>
            </a:rPr>
            <a:t>Scenarios: Text Classification, Value Prediction, Image Classification, Recommendation, Object Detection</a:t>
          </a:r>
        </a:p>
      </dgm:t>
    </dgm:pt>
    <dgm:pt modelId="{C91FF99B-62BD-4FBC-8209-73621968D543}" type="parTrans" cxnId="{AA7BF49D-B48C-44CD-8DA3-5A86C13800BA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8F0BC2F4-3FCE-4BF9-9197-D2FE90D97015}" type="sibTrans" cxnId="{AA7BF49D-B48C-44CD-8DA3-5A86C13800BA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15FD6DDA-7413-4C51-B425-18107E690DE7}">
      <dgm:prSet/>
      <dgm:spPr/>
      <dgm:t>
        <a:bodyPr/>
        <a:lstStyle/>
        <a:p>
          <a:r>
            <a:rPr lang="en-US">
              <a:solidFill>
                <a:schemeClr val="tx2"/>
              </a:solidFill>
            </a:rPr>
            <a:t>Limited scenarios: Anomaly Detection, Forecasting, Clustering</a:t>
          </a:r>
        </a:p>
      </dgm:t>
    </dgm:pt>
    <dgm:pt modelId="{D98A418E-8103-4EB0-8DBA-DE92550D0DFD}" type="parTrans" cxnId="{D8ED4BB1-0C31-4D49-90D3-BA8914C61250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7468B6BC-269B-4279-8799-6F600C08D1E4}" type="sibTrans" cxnId="{D8ED4BB1-0C31-4D49-90D3-BA8914C61250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7A16FBA3-8B20-4223-8626-1D9F8DA31471}" type="pres">
      <dgm:prSet presAssocID="{D88EE6B2-8F54-4CC9-9376-30B0E5250675}" presName="vert0" presStyleCnt="0">
        <dgm:presLayoutVars>
          <dgm:dir/>
          <dgm:animOne val="branch"/>
          <dgm:animLvl val="lvl"/>
        </dgm:presLayoutVars>
      </dgm:prSet>
      <dgm:spPr/>
    </dgm:pt>
    <dgm:pt modelId="{00ACBDA3-C447-4214-9150-12EE2290D060}" type="pres">
      <dgm:prSet presAssocID="{08C73F39-DA05-460E-83DD-D897EBADAE94}" presName="thickLine" presStyleLbl="alignNode1" presStyleIdx="0" presStyleCnt="5"/>
      <dgm:spPr/>
    </dgm:pt>
    <dgm:pt modelId="{9AAFE646-FBB0-4704-A40D-0450C4FD9A18}" type="pres">
      <dgm:prSet presAssocID="{08C73F39-DA05-460E-83DD-D897EBADAE94}" presName="horz1" presStyleCnt="0"/>
      <dgm:spPr/>
    </dgm:pt>
    <dgm:pt modelId="{4A9B727F-C154-4A5B-9A60-82A3CB9EB131}" type="pres">
      <dgm:prSet presAssocID="{08C73F39-DA05-460E-83DD-D897EBADAE94}" presName="tx1" presStyleLbl="revTx" presStyleIdx="0" presStyleCnt="5"/>
      <dgm:spPr/>
    </dgm:pt>
    <dgm:pt modelId="{8672D65D-ACAB-4542-81DB-6AFC67E722DF}" type="pres">
      <dgm:prSet presAssocID="{08C73F39-DA05-460E-83DD-D897EBADAE94}" presName="vert1" presStyleCnt="0"/>
      <dgm:spPr/>
    </dgm:pt>
    <dgm:pt modelId="{4A543E8F-6AF2-4EE2-948B-2C900177618D}" type="pres">
      <dgm:prSet presAssocID="{515596E8-6AED-4DC6-8145-AE669FFF1398}" presName="thickLine" presStyleLbl="alignNode1" presStyleIdx="1" presStyleCnt="5"/>
      <dgm:spPr/>
    </dgm:pt>
    <dgm:pt modelId="{023D4C0D-157A-4559-AF6C-9DBA5C859BEE}" type="pres">
      <dgm:prSet presAssocID="{515596E8-6AED-4DC6-8145-AE669FFF1398}" presName="horz1" presStyleCnt="0"/>
      <dgm:spPr/>
    </dgm:pt>
    <dgm:pt modelId="{2D5F9F9E-56CF-4AFF-91DB-056C555D4A76}" type="pres">
      <dgm:prSet presAssocID="{515596E8-6AED-4DC6-8145-AE669FFF1398}" presName="tx1" presStyleLbl="revTx" presStyleIdx="1" presStyleCnt="5"/>
      <dgm:spPr/>
    </dgm:pt>
    <dgm:pt modelId="{45F6D7FF-96A7-4945-95FC-C11C14BCC9BA}" type="pres">
      <dgm:prSet presAssocID="{515596E8-6AED-4DC6-8145-AE669FFF1398}" presName="vert1" presStyleCnt="0"/>
      <dgm:spPr/>
    </dgm:pt>
    <dgm:pt modelId="{0770E27C-BBC6-4750-B872-3F98DEE2DC9F}" type="pres">
      <dgm:prSet presAssocID="{64D049E8-B011-48D4-905F-A4FC61D88A67}" presName="thickLine" presStyleLbl="alignNode1" presStyleIdx="2" presStyleCnt="5"/>
      <dgm:spPr/>
    </dgm:pt>
    <dgm:pt modelId="{B30C96C5-3DEB-4F97-91A1-35FC60C76696}" type="pres">
      <dgm:prSet presAssocID="{64D049E8-B011-48D4-905F-A4FC61D88A67}" presName="horz1" presStyleCnt="0"/>
      <dgm:spPr/>
    </dgm:pt>
    <dgm:pt modelId="{969B3B7D-311F-47D2-ADE7-C1ACF3724739}" type="pres">
      <dgm:prSet presAssocID="{64D049E8-B011-48D4-905F-A4FC61D88A67}" presName="tx1" presStyleLbl="revTx" presStyleIdx="2" presStyleCnt="5"/>
      <dgm:spPr/>
    </dgm:pt>
    <dgm:pt modelId="{EAC577CB-8938-4B6B-B21F-494B99DD11CF}" type="pres">
      <dgm:prSet presAssocID="{64D049E8-B011-48D4-905F-A4FC61D88A67}" presName="vert1" presStyleCnt="0"/>
      <dgm:spPr/>
    </dgm:pt>
    <dgm:pt modelId="{1D61E964-8D5D-4CB0-8AFB-CF79C541D228}" type="pres">
      <dgm:prSet presAssocID="{EEF33AA5-9554-4B8C-8DB4-98689BD756D0}" presName="thickLine" presStyleLbl="alignNode1" presStyleIdx="3" presStyleCnt="5"/>
      <dgm:spPr/>
    </dgm:pt>
    <dgm:pt modelId="{2370F679-7152-4356-B83C-C147BD728100}" type="pres">
      <dgm:prSet presAssocID="{EEF33AA5-9554-4B8C-8DB4-98689BD756D0}" presName="horz1" presStyleCnt="0"/>
      <dgm:spPr/>
    </dgm:pt>
    <dgm:pt modelId="{310B8B59-DB6A-4D61-9D02-3D5BB575F0CB}" type="pres">
      <dgm:prSet presAssocID="{EEF33AA5-9554-4B8C-8DB4-98689BD756D0}" presName="tx1" presStyleLbl="revTx" presStyleIdx="3" presStyleCnt="5"/>
      <dgm:spPr/>
    </dgm:pt>
    <dgm:pt modelId="{98EFA609-9784-4E60-AFAC-8634D73759C8}" type="pres">
      <dgm:prSet presAssocID="{EEF33AA5-9554-4B8C-8DB4-98689BD756D0}" presName="vert1" presStyleCnt="0"/>
      <dgm:spPr/>
    </dgm:pt>
    <dgm:pt modelId="{590C4D78-3376-4B55-BD07-037932519080}" type="pres">
      <dgm:prSet presAssocID="{15FD6DDA-7413-4C51-B425-18107E690DE7}" presName="thickLine" presStyleLbl="alignNode1" presStyleIdx="4" presStyleCnt="5"/>
      <dgm:spPr/>
    </dgm:pt>
    <dgm:pt modelId="{E09B24B2-50E9-464A-8FE1-5896D2DD0DC3}" type="pres">
      <dgm:prSet presAssocID="{15FD6DDA-7413-4C51-B425-18107E690DE7}" presName="horz1" presStyleCnt="0"/>
      <dgm:spPr/>
    </dgm:pt>
    <dgm:pt modelId="{5A878594-FE9F-4A44-8BAE-2FF5F227E719}" type="pres">
      <dgm:prSet presAssocID="{15FD6DDA-7413-4C51-B425-18107E690DE7}" presName="tx1" presStyleLbl="revTx" presStyleIdx="4" presStyleCnt="5"/>
      <dgm:spPr/>
    </dgm:pt>
    <dgm:pt modelId="{17D61915-775B-4BD1-BF9E-AB252178C738}" type="pres">
      <dgm:prSet presAssocID="{15FD6DDA-7413-4C51-B425-18107E690DE7}" presName="vert1" presStyleCnt="0"/>
      <dgm:spPr/>
    </dgm:pt>
  </dgm:ptLst>
  <dgm:cxnLst>
    <dgm:cxn modelId="{7628F216-2EF3-440D-8CB1-4565FF6D9A18}" srcId="{D88EE6B2-8F54-4CC9-9376-30B0E5250675}" destId="{64D049E8-B011-48D4-905F-A4FC61D88A67}" srcOrd="2" destOrd="0" parTransId="{3C196932-33BE-4315-B9E3-98889AF4127A}" sibTransId="{773F05F0-D6E9-431D-92FE-9092F5B002DB}"/>
    <dgm:cxn modelId="{69F5D46F-50DA-4D4F-8F79-4D1EA5FC1F0E}" srcId="{D88EE6B2-8F54-4CC9-9376-30B0E5250675}" destId="{515596E8-6AED-4DC6-8145-AE669FFF1398}" srcOrd="1" destOrd="0" parTransId="{769B2E3B-A8A6-4379-8CB7-BB57EA0818A1}" sibTransId="{DDAB39E8-A47D-4B6B-8C6D-27DBBF9895D2}"/>
    <dgm:cxn modelId="{3668EE7B-00B3-444B-A361-0B28F8DAF736}" type="presOf" srcId="{EEF33AA5-9554-4B8C-8DB4-98689BD756D0}" destId="{310B8B59-DB6A-4D61-9D02-3D5BB575F0CB}" srcOrd="0" destOrd="0" presId="urn:microsoft.com/office/officeart/2008/layout/LinedList"/>
    <dgm:cxn modelId="{D0E47F7E-16B2-49C6-AF86-F67362C32A49}" type="presOf" srcId="{D88EE6B2-8F54-4CC9-9376-30B0E5250675}" destId="{7A16FBA3-8B20-4223-8626-1D9F8DA31471}" srcOrd="0" destOrd="0" presId="urn:microsoft.com/office/officeart/2008/layout/LinedList"/>
    <dgm:cxn modelId="{82684A95-A17B-4F2D-8E9F-97A2F19523FA}" type="presOf" srcId="{515596E8-6AED-4DC6-8145-AE669FFF1398}" destId="{2D5F9F9E-56CF-4AFF-91DB-056C555D4A76}" srcOrd="0" destOrd="0" presId="urn:microsoft.com/office/officeart/2008/layout/LinedList"/>
    <dgm:cxn modelId="{AA7BF49D-B48C-44CD-8DA3-5A86C13800BA}" srcId="{D88EE6B2-8F54-4CC9-9376-30B0E5250675}" destId="{EEF33AA5-9554-4B8C-8DB4-98689BD756D0}" srcOrd="3" destOrd="0" parTransId="{C91FF99B-62BD-4FBC-8209-73621968D543}" sibTransId="{8F0BC2F4-3FCE-4BF9-9197-D2FE90D97015}"/>
    <dgm:cxn modelId="{3279BF9E-C7A8-4821-AB03-6EE6760168A0}" srcId="{D88EE6B2-8F54-4CC9-9376-30B0E5250675}" destId="{08C73F39-DA05-460E-83DD-D897EBADAE94}" srcOrd="0" destOrd="0" parTransId="{66AEA0CA-5B22-4CF2-AC51-C309FB4EF382}" sibTransId="{D4CA657F-A6BD-48F3-941D-FC4C433FF65D}"/>
    <dgm:cxn modelId="{461D4FA3-5D6B-4B31-A276-38BAE606A36D}" type="presOf" srcId="{08C73F39-DA05-460E-83DD-D897EBADAE94}" destId="{4A9B727F-C154-4A5B-9A60-82A3CB9EB131}" srcOrd="0" destOrd="0" presId="urn:microsoft.com/office/officeart/2008/layout/LinedList"/>
    <dgm:cxn modelId="{041FABAC-939A-4782-8213-450F98427ADE}" type="presOf" srcId="{15FD6DDA-7413-4C51-B425-18107E690DE7}" destId="{5A878594-FE9F-4A44-8BAE-2FF5F227E719}" srcOrd="0" destOrd="0" presId="urn:microsoft.com/office/officeart/2008/layout/LinedList"/>
    <dgm:cxn modelId="{D8ED4BB1-0C31-4D49-90D3-BA8914C61250}" srcId="{D88EE6B2-8F54-4CC9-9376-30B0E5250675}" destId="{15FD6DDA-7413-4C51-B425-18107E690DE7}" srcOrd="4" destOrd="0" parTransId="{D98A418E-8103-4EB0-8DBA-DE92550D0DFD}" sibTransId="{7468B6BC-269B-4279-8799-6F600C08D1E4}"/>
    <dgm:cxn modelId="{9BD48BFE-CE8B-45CC-976E-26FF497E8C9C}" type="presOf" srcId="{64D049E8-B011-48D4-905F-A4FC61D88A67}" destId="{969B3B7D-311F-47D2-ADE7-C1ACF3724739}" srcOrd="0" destOrd="0" presId="urn:microsoft.com/office/officeart/2008/layout/LinedList"/>
    <dgm:cxn modelId="{C19BBA05-6987-434D-AB46-7F86720D7F28}" type="presParOf" srcId="{7A16FBA3-8B20-4223-8626-1D9F8DA31471}" destId="{00ACBDA3-C447-4214-9150-12EE2290D060}" srcOrd="0" destOrd="0" presId="urn:microsoft.com/office/officeart/2008/layout/LinedList"/>
    <dgm:cxn modelId="{74F989AC-371F-46E7-B4E8-EBD8BBF4AD2C}" type="presParOf" srcId="{7A16FBA3-8B20-4223-8626-1D9F8DA31471}" destId="{9AAFE646-FBB0-4704-A40D-0450C4FD9A18}" srcOrd="1" destOrd="0" presId="urn:microsoft.com/office/officeart/2008/layout/LinedList"/>
    <dgm:cxn modelId="{E679D2A9-5E5F-4E52-9416-CB362BA2AF79}" type="presParOf" srcId="{9AAFE646-FBB0-4704-A40D-0450C4FD9A18}" destId="{4A9B727F-C154-4A5B-9A60-82A3CB9EB131}" srcOrd="0" destOrd="0" presId="urn:microsoft.com/office/officeart/2008/layout/LinedList"/>
    <dgm:cxn modelId="{3D85DDAB-DD54-4A98-B42E-962809D6EB7C}" type="presParOf" srcId="{9AAFE646-FBB0-4704-A40D-0450C4FD9A18}" destId="{8672D65D-ACAB-4542-81DB-6AFC67E722DF}" srcOrd="1" destOrd="0" presId="urn:microsoft.com/office/officeart/2008/layout/LinedList"/>
    <dgm:cxn modelId="{FF9605CA-F4F2-4DD3-8A86-74D76957510A}" type="presParOf" srcId="{7A16FBA3-8B20-4223-8626-1D9F8DA31471}" destId="{4A543E8F-6AF2-4EE2-948B-2C900177618D}" srcOrd="2" destOrd="0" presId="urn:microsoft.com/office/officeart/2008/layout/LinedList"/>
    <dgm:cxn modelId="{50F83E81-1CEF-4D95-8122-25737F9B54F7}" type="presParOf" srcId="{7A16FBA3-8B20-4223-8626-1D9F8DA31471}" destId="{023D4C0D-157A-4559-AF6C-9DBA5C859BEE}" srcOrd="3" destOrd="0" presId="urn:microsoft.com/office/officeart/2008/layout/LinedList"/>
    <dgm:cxn modelId="{2324BB7D-C2CC-41AE-B542-8F87A8D2A623}" type="presParOf" srcId="{023D4C0D-157A-4559-AF6C-9DBA5C859BEE}" destId="{2D5F9F9E-56CF-4AFF-91DB-056C555D4A76}" srcOrd="0" destOrd="0" presId="urn:microsoft.com/office/officeart/2008/layout/LinedList"/>
    <dgm:cxn modelId="{44C97A3E-AF15-4595-890F-F4EDDD4F6C9B}" type="presParOf" srcId="{023D4C0D-157A-4559-AF6C-9DBA5C859BEE}" destId="{45F6D7FF-96A7-4945-95FC-C11C14BCC9BA}" srcOrd="1" destOrd="0" presId="urn:microsoft.com/office/officeart/2008/layout/LinedList"/>
    <dgm:cxn modelId="{7866517B-C9E3-4BC1-9920-248825B17A8A}" type="presParOf" srcId="{7A16FBA3-8B20-4223-8626-1D9F8DA31471}" destId="{0770E27C-BBC6-4750-B872-3F98DEE2DC9F}" srcOrd="4" destOrd="0" presId="urn:microsoft.com/office/officeart/2008/layout/LinedList"/>
    <dgm:cxn modelId="{77571A7E-07AA-4155-A192-D8C07FBD15C9}" type="presParOf" srcId="{7A16FBA3-8B20-4223-8626-1D9F8DA31471}" destId="{B30C96C5-3DEB-4F97-91A1-35FC60C76696}" srcOrd="5" destOrd="0" presId="urn:microsoft.com/office/officeart/2008/layout/LinedList"/>
    <dgm:cxn modelId="{F62B63B7-BB8C-47E2-8CBC-F7D0AF3D736E}" type="presParOf" srcId="{B30C96C5-3DEB-4F97-91A1-35FC60C76696}" destId="{969B3B7D-311F-47D2-ADE7-C1ACF3724739}" srcOrd="0" destOrd="0" presId="urn:microsoft.com/office/officeart/2008/layout/LinedList"/>
    <dgm:cxn modelId="{CF2C7B70-FE90-4DED-9C90-1FE5F848134D}" type="presParOf" srcId="{B30C96C5-3DEB-4F97-91A1-35FC60C76696}" destId="{EAC577CB-8938-4B6B-B21F-494B99DD11CF}" srcOrd="1" destOrd="0" presId="urn:microsoft.com/office/officeart/2008/layout/LinedList"/>
    <dgm:cxn modelId="{FF0EE759-5354-4924-82C7-FD66883D4620}" type="presParOf" srcId="{7A16FBA3-8B20-4223-8626-1D9F8DA31471}" destId="{1D61E964-8D5D-4CB0-8AFB-CF79C541D228}" srcOrd="6" destOrd="0" presId="urn:microsoft.com/office/officeart/2008/layout/LinedList"/>
    <dgm:cxn modelId="{14085A01-2BBE-4CE7-A383-0789BF368826}" type="presParOf" srcId="{7A16FBA3-8B20-4223-8626-1D9F8DA31471}" destId="{2370F679-7152-4356-B83C-C147BD728100}" srcOrd="7" destOrd="0" presId="urn:microsoft.com/office/officeart/2008/layout/LinedList"/>
    <dgm:cxn modelId="{25B627D7-A26C-44C2-AAB8-7702E11B22DF}" type="presParOf" srcId="{2370F679-7152-4356-B83C-C147BD728100}" destId="{310B8B59-DB6A-4D61-9D02-3D5BB575F0CB}" srcOrd="0" destOrd="0" presId="urn:microsoft.com/office/officeart/2008/layout/LinedList"/>
    <dgm:cxn modelId="{61909D6C-10EA-4384-91CD-59A09662FD9B}" type="presParOf" srcId="{2370F679-7152-4356-B83C-C147BD728100}" destId="{98EFA609-9784-4E60-AFAC-8634D73759C8}" srcOrd="1" destOrd="0" presId="urn:microsoft.com/office/officeart/2008/layout/LinedList"/>
    <dgm:cxn modelId="{CF97D095-58B3-415C-8325-2B8C224ED78F}" type="presParOf" srcId="{7A16FBA3-8B20-4223-8626-1D9F8DA31471}" destId="{590C4D78-3376-4B55-BD07-037932519080}" srcOrd="8" destOrd="0" presId="urn:microsoft.com/office/officeart/2008/layout/LinedList"/>
    <dgm:cxn modelId="{4EC86E9A-70B2-49B4-A275-AA80851CDC06}" type="presParOf" srcId="{7A16FBA3-8B20-4223-8626-1D9F8DA31471}" destId="{E09B24B2-50E9-464A-8FE1-5896D2DD0DC3}" srcOrd="9" destOrd="0" presId="urn:microsoft.com/office/officeart/2008/layout/LinedList"/>
    <dgm:cxn modelId="{0BF978F1-0DFA-4562-8350-DEAB2FC69DFA}" type="presParOf" srcId="{E09B24B2-50E9-464A-8FE1-5896D2DD0DC3}" destId="{5A878594-FE9F-4A44-8BAE-2FF5F227E719}" srcOrd="0" destOrd="0" presId="urn:microsoft.com/office/officeart/2008/layout/LinedList"/>
    <dgm:cxn modelId="{8F903D38-1319-421C-81FE-1BDEFFA11D3E}" type="presParOf" srcId="{E09B24B2-50E9-464A-8FE1-5896D2DD0DC3}" destId="{17D61915-775B-4BD1-BF9E-AB252178C73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ACBDA3-C447-4214-9150-12EE2290D060}">
      <dsp:nvSpPr>
        <dsp:cNvPr id="0" name=""/>
        <dsp:cNvSpPr/>
      </dsp:nvSpPr>
      <dsp:spPr>
        <a:xfrm>
          <a:off x="0" y="671"/>
          <a:ext cx="626364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9B727F-C154-4A5B-9A60-82A3CB9EB131}">
      <dsp:nvSpPr>
        <dsp:cNvPr id="0" name=""/>
        <dsp:cNvSpPr/>
      </dsp:nvSpPr>
      <dsp:spPr>
        <a:xfrm>
          <a:off x="0" y="671"/>
          <a:ext cx="6263640" cy="110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tx2"/>
              </a:solidFill>
            </a:rPr>
            <a:t>AutoML covers the complete pipeline from the raw dataset to the deployable machine learning model</a:t>
          </a:r>
        </a:p>
      </dsp:txBody>
      <dsp:txXfrm>
        <a:off x="0" y="671"/>
        <a:ext cx="6263640" cy="1100668"/>
      </dsp:txXfrm>
    </dsp:sp>
    <dsp:sp modelId="{4A543E8F-6AF2-4EE2-948B-2C900177618D}">
      <dsp:nvSpPr>
        <dsp:cNvPr id="0" name=""/>
        <dsp:cNvSpPr/>
      </dsp:nvSpPr>
      <dsp:spPr>
        <a:xfrm>
          <a:off x="0" y="1101340"/>
          <a:ext cx="626364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5F9F9E-56CF-4AFF-91DB-056C555D4A76}">
      <dsp:nvSpPr>
        <dsp:cNvPr id="0" name=""/>
        <dsp:cNvSpPr/>
      </dsp:nvSpPr>
      <dsp:spPr>
        <a:xfrm>
          <a:off x="0" y="1101340"/>
          <a:ext cx="6263640" cy="110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tx2"/>
              </a:solidFill>
            </a:rPr>
            <a:t>Model Builder uses AutoML </a:t>
          </a:r>
        </a:p>
      </dsp:txBody>
      <dsp:txXfrm>
        <a:off x="0" y="1101340"/>
        <a:ext cx="6263640" cy="1100668"/>
      </dsp:txXfrm>
    </dsp:sp>
    <dsp:sp modelId="{0770E27C-BBC6-4750-B872-3F98DEE2DC9F}">
      <dsp:nvSpPr>
        <dsp:cNvPr id="0" name=""/>
        <dsp:cNvSpPr/>
      </dsp:nvSpPr>
      <dsp:spPr>
        <a:xfrm>
          <a:off x="0" y="2202009"/>
          <a:ext cx="626364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9B3B7D-311F-47D2-ADE7-C1ACF3724739}">
      <dsp:nvSpPr>
        <dsp:cNvPr id="0" name=""/>
        <dsp:cNvSpPr/>
      </dsp:nvSpPr>
      <dsp:spPr>
        <a:xfrm>
          <a:off x="0" y="2202009"/>
          <a:ext cx="6263640" cy="110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tx2"/>
              </a:solidFill>
            </a:rPr>
            <a:t>UI in Visual Studio and CLI</a:t>
          </a:r>
        </a:p>
      </dsp:txBody>
      <dsp:txXfrm>
        <a:off x="0" y="2202009"/>
        <a:ext cx="6263640" cy="1100668"/>
      </dsp:txXfrm>
    </dsp:sp>
    <dsp:sp modelId="{1D61E964-8D5D-4CB0-8AFB-CF79C541D228}">
      <dsp:nvSpPr>
        <dsp:cNvPr id="0" name=""/>
        <dsp:cNvSpPr/>
      </dsp:nvSpPr>
      <dsp:spPr>
        <a:xfrm>
          <a:off x="0" y="3302678"/>
          <a:ext cx="626364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0B8B59-DB6A-4D61-9D02-3D5BB575F0CB}">
      <dsp:nvSpPr>
        <dsp:cNvPr id="0" name=""/>
        <dsp:cNvSpPr/>
      </dsp:nvSpPr>
      <dsp:spPr>
        <a:xfrm>
          <a:off x="0" y="3302678"/>
          <a:ext cx="6263640" cy="110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tx2"/>
              </a:solidFill>
            </a:rPr>
            <a:t>Scenarios: Text Classification, Value Prediction, Image Classification, Recommendation, Object Detection</a:t>
          </a:r>
        </a:p>
      </dsp:txBody>
      <dsp:txXfrm>
        <a:off x="0" y="3302678"/>
        <a:ext cx="6263640" cy="1100668"/>
      </dsp:txXfrm>
    </dsp:sp>
    <dsp:sp modelId="{590C4D78-3376-4B55-BD07-037932519080}">
      <dsp:nvSpPr>
        <dsp:cNvPr id="0" name=""/>
        <dsp:cNvSpPr/>
      </dsp:nvSpPr>
      <dsp:spPr>
        <a:xfrm>
          <a:off x="0" y="4403347"/>
          <a:ext cx="626364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878594-FE9F-4A44-8BAE-2FF5F227E719}">
      <dsp:nvSpPr>
        <dsp:cNvPr id="0" name=""/>
        <dsp:cNvSpPr/>
      </dsp:nvSpPr>
      <dsp:spPr>
        <a:xfrm>
          <a:off x="0" y="4403347"/>
          <a:ext cx="6263640" cy="110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tx2"/>
              </a:solidFill>
            </a:rPr>
            <a:t>Limited scenarios: Anomaly Detection, Forecasting, Clustering</a:t>
          </a:r>
        </a:p>
      </dsp:txBody>
      <dsp:txXfrm>
        <a:off x="0" y="4403347"/>
        <a:ext cx="6263640" cy="11006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***NOTE: Use this template</a:t>
            </a:r>
            <a:r>
              <a:rPr lang="en-US" baseline="0" dirty="0"/>
              <a:t> for any text slides that appear in the presentation of the video. DO NOT use this template for any title cards.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4BFB57-1AAC-4CD2-8FD3-7C78521E2E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270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dotnet/machinelearnin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DABDB7A-EC28-4739-83CD-BFBAD13D2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66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for .NET developers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Veronika Kolesnikova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Veronika</a:t>
            </a: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Kolesnikova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350" dirty="0">
                <a:latin typeface="Segoe UI" panose="020B0502040204020203" pitchFamily="34" charset="0"/>
                <a:cs typeface="Segoe UI" panose="020B0502040204020203" pitchFamily="34" charset="0"/>
              </a:rPr>
              <a:t>3x Microsoft MVP AI</a:t>
            </a:r>
          </a:p>
          <a:p>
            <a:pPr>
              <a:lnSpc>
                <a:spcPct val="150000"/>
              </a:lnSpc>
            </a:pPr>
            <a:r>
              <a:rPr lang="en-US" sz="2350" dirty="0">
                <a:latin typeface="Segoe UI" panose="020B0502040204020203" pitchFamily="34" charset="0"/>
                <a:cs typeface="Segoe UI" panose="020B0502040204020203" pitchFamily="34" charset="0"/>
              </a:rPr>
              <a:t>MS in Information Technology </a:t>
            </a:r>
          </a:p>
          <a:p>
            <a:pPr>
              <a:lnSpc>
                <a:spcPct val="150000"/>
              </a:lnSpc>
            </a:pPr>
            <a:r>
              <a:rPr lang="en-US" sz="2350" dirty="0">
                <a:latin typeface="Segoe UI" panose="020B0502040204020203" pitchFamily="34" charset="0"/>
                <a:cs typeface="Segoe UI" panose="020B0502040204020203" pitchFamily="34" charset="0"/>
              </a:rPr>
              <a:t>3.5 years QA Experience</a:t>
            </a:r>
          </a:p>
          <a:p>
            <a:pPr>
              <a:lnSpc>
                <a:spcPct val="150000"/>
              </a:lnSpc>
            </a:pPr>
            <a:r>
              <a:rPr lang="en-US" sz="2350" dirty="0">
                <a:latin typeface="Segoe UI" panose="020B0502040204020203" pitchFamily="34" charset="0"/>
                <a:cs typeface="Segoe UI" panose="020B0502040204020203" pitchFamily="34" charset="0"/>
              </a:rPr>
              <a:t>7+ years development experience</a:t>
            </a:r>
          </a:p>
          <a:p>
            <a:pPr>
              <a:lnSpc>
                <a:spcPct val="150000"/>
              </a:lnSpc>
            </a:pPr>
            <a:r>
              <a:rPr lang="en-US" sz="2350" dirty="0">
                <a:latin typeface="Segoe UI" panose="020B0502040204020203" pitchFamily="34" charset="0"/>
                <a:cs typeface="Segoe UI" panose="020B0502040204020203" pitchFamily="34" charset="0"/>
              </a:rPr>
              <a:t>C#, .NET, ML, Xamarin, Java, Node.js</a:t>
            </a:r>
          </a:p>
          <a:p>
            <a:pPr>
              <a:lnSpc>
                <a:spcPct val="150000"/>
              </a:lnSpc>
            </a:pPr>
            <a:r>
              <a:rPr lang="en-US" sz="2350" dirty="0">
                <a:latin typeface="Segoe UI" panose="020B0502040204020203" pitchFamily="34" charset="0"/>
                <a:cs typeface="Segoe UI" panose="020B0502040204020203" pitchFamily="34" charset="0"/>
              </a:rPr>
              <a:t>Hobbies: dancing, travelling, aerial yoga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3EF89B2-6A75-4AA8-8C8A-ADCEFC2FC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900" y="1550919"/>
            <a:ext cx="3981450" cy="3952875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41F43634-7A6F-4513-814E-B7BAFB35B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2674" y="4206221"/>
            <a:ext cx="926984" cy="146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716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14CD2-DC70-4596-B056-CBE15723D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9928"/>
            <a:ext cx="10515600" cy="1325563"/>
          </a:xfrm>
        </p:spPr>
        <p:txBody>
          <a:bodyPr/>
          <a:lstStyle/>
          <a:p>
            <a:r>
              <a:rPr lang="en-US" dirty="0"/>
              <a:t>ML.NET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7A2AD5-1D41-46AA-85C7-C6274EFF4B8C}"/>
              </a:ext>
            </a:extLst>
          </p:cNvPr>
          <p:cNvSpPr txBox="1">
            <a:spLocks/>
          </p:cNvSpPr>
          <p:nvPr/>
        </p:nvSpPr>
        <p:spPr>
          <a:xfrm>
            <a:off x="269239" y="1189177"/>
            <a:ext cx="3795615" cy="5298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rPr>
              <a:t>ML.NET allows you to train, build and ship custom machine learning models using C# or F# for scenarios such as sentiment analysis, issue classification, forecasting, recommendations and more.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21FAF1-3DF3-43C9-B7B4-E001F0878826}"/>
              </a:ext>
            </a:extLst>
          </p:cNvPr>
          <p:cNvSpPr txBox="1"/>
          <p:nvPr/>
        </p:nvSpPr>
        <p:spPr>
          <a:xfrm>
            <a:off x="5506387" y="5949220"/>
            <a:ext cx="6295999" cy="53892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ts val="2000"/>
              </a:spcBef>
            </a:pPr>
            <a:r>
              <a:rPr lang="en-US" sz="2900" b="0" i="0" kern="1200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  <a:hlinkClick r:id="rId2"/>
              </a:rPr>
              <a:t>github.com/dotnet/</a:t>
            </a:r>
            <a:r>
              <a:rPr lang="en-US" sz="2900" b="0" i="0" kern="1200" dirty="0" err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  <a:hlinkClick r:id="rId2"/>
              </a:rPr>
              <a:t>machinelearning</a:t>
            </a:r>
            <a:endParaRPr lang="en-US" sz="2900" b="0" i="0" kern="1200" dirty="0">
              <a:solidFill>
                <a:schemeClr val="bg1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2435B7-B90F-4299-911C-52C32A5EA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772" y="2285999"/>
            <a:ext cx="7832613" cy="343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251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914309" rtl="0" eaLnBrk="1" latinLnBrk="0" hangingPunct="1"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54" algn="l" defTabSz="914309" rtl="0" eaLnBrk="1" latinLnBrk="0" hangingPunct="1"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09" algn="l" defTabSz="914309" rtl="0" eaLnBrk="1" latinLnBrk="0" hangingPunct="1"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63" algn="l" defTabSz="914309" rtl="0" eaLnBrk="1" latinLnBrk="0" hangingPunct="1"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17" algn="l" defTabSz="914309" rtl="0" eaLnBrk="1" latinLnBrk="0" hangingPunct="1"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71" algn="l" defTabSz="914309" rtl="0" eaLnBrk="1" latinLnBrk="0" hangingPunct="1"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26" algn="l" defTabSz="914309" rtl="0" eaLnBrk="1" latinLnBrk="0" hangingPunct="1"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80" algn="l" defTabSz="914309" rtl="0" eaLnBrk="1" latinLnBrk="0" hangingPunct="1"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234" algn="l" defTabSz="914309" rtl="0" eaLnBrk="1" latinLnBrk="0" hangingPunct="1"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200"/>
              <a:t>AutoML and ML.NET Model Builder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62255F3A-221F-4D5D-BEFF-7860E5A453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6169560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7492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095" y="851517"/>
            <a:ext cx="5238466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00D2932D-5A37-43EC-952A-C12184A3F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31503" y="2289557"/>
            <a:ext cx="3217333" cy="289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187</Words>
  <Application>Microsoft Office PowerPoint</Application>
  <PresentationFormat>Widescreen</PresentationFormat>
  <Paragraphs>22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Open Sans</vt:lpstr>
      <vt:lpstr>Segoe UI</vt:lpstr>
      <vt:lpstr>Calibri Light</vt:lpstr>
      <vt:lpstr>Arial</vt:lpstr>
      <vt:lpstr>Georgia</vt:lpstr>
      <vt:lpstr>Consolas</vt:lpstr>
      <vt:lpstr>Calibri</vt:lpstr>
      <vt:lpstr>1_Office Theme</vt:lpstr>
      <vt:lpstr>3_Office Theme</vt:lpstr>
      <vt:lpstr>2_Office Theme</vt:lpstr>
      <vt:lpstr>PowerPoint Presentation</vt:lpstr>
      <vt:lpstr>Machine Learning for .NET developers</vt:lpstr>
      <vt:lpstr>Veronika Kolesnikova</vt:lpstr>
      <vt:lpstr>ML.NET</vt:lpstr>
      <vt:lpstr>AutoML and ML.NET Model Builder</vt:lpstr>
      <vt:lpstr>Demo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Veronika Kolesnikova</cp:lastModifiedBy>
  <cp:revision>5</cp:revision>
  <dcterms:created xsi:type="dcterms:W3CDTF">2020-08-18T20:47:27Z</dcterms:created>
  <dcterms:modified xsi:type="dcterms:W3CDTF">2021-10-27T01:16:51Z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